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6CB72-30CF-4BB4-A0EF-03AA598FFC19}" v="119" dt="2025-11-26T07:25:27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chure with text and pictures&#10;&#10;AI-generated content may be incorrect.">
            <a:extLst>
              <a:ext uri="{FF2B5EF4-FFF2-40B4-BE49-F238E27FC236}">
                <a16:creationId xmlns:a16="http://schemas.microsoft.com/office/drawing/2014/main" id="{FF65AC3A-ABC5-2CA0-52ED-E2C01330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4" y="0"/>
            <a:ext cx="9564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ochure with text and pictures&#10;&#10;AI-generated content may be incorrect.">
            <a:extLst>
              <a:ext uri="{FF2B5EF4-FFF2-40B4-BE49-F238E27FC236}">
                <a16:creationId xmlns:a16="http://schemas.microsoft.com/office/drawing/2014/main" id="{44D83148-048D-EC05-2DF7-A0A8A79E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4" y="0"/>
            <a:ext cx="9564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11BA0243-E4FC-C5C2-F657-565915D5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09538"/>
            <a:ext cx="5153025" cy="6677025"/>
          </a:xfrm>
          <a:prstGeom prst="rect">
            <a:avLst/>
          </a:prstGeom>
        </p:spPr>
      </p:pic>
      <p:pic>
        <p:nvPicPr>
          <p:cNvPr id="7" name="Picture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566A8F49-83C7-CDCD-C8C5-B4BC514B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09538"/>
            <a:ext cx="51816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F0267FB-736B-4748-D67D-F714AABF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52400"/>
            <a:ext cx="5086350" cy="6438900"/>
          </a:xfrm>
          <a:prstGeom prst="rect">
            <a:avLst/>
          </a:prstGeom>
        </p:spPr>
      </p:pic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F0D3ABEC-9665-B5E2-085C-179765E0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152400"/>
            <a:ext cx="51244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2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D91BE7-487F-D904-A525-FAD9135F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4" y="57150"/>
            <a:ext cx="8697018" cy="6086475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C79DABA-3A12-DE9D-E6FB-42FA4DF9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81725"/>
            <a:ext cx="51625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8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with text and arrows&#10;&#10;AI-generated content may be incorrect.">
            <a:extLst>
              <a:ext uri="{FF2B5EF4-FFF2-40B4-BE49-F238E27FC236}">
                <a16:creationId xmlns:a16="http://schemas.microsoft.com/office/drawing/2014/main" id="{488D51C2-1CAE-5AE7-6AF5-CF456FE67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3" y="200025"/>
            <a:ext cx="8820150" cy="582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78AE5-A156-9F20-6321-609762FDE3F5}"/>
              </a:ext>
            </a:extLst>
          </p:cNvPr>
          <p:cNvSpPr txBox="1"/>
          <p:nvPr/>
        </p:nvSpPr>
        <p:spPr>
          <a:xfrm>
            <a:off x="2102303" y="6157231"/>
            <a:ext cx="770708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err="1">
                <a:ea typeface="+mn-lt"/>
                <a:cs typeface="+mn-lt"/>
              </a:rPr>
              <a:t>Слика</a:t>
            </a:r>
            <a:r>
              <a:rPr lang="en-US" sz="1600" i="1" dirty="0">
                <a:ea typeface="+mn-lt"/>
                <a:cs typeface="+mn-lt"/>
              </a:rPr>
              <a:t> 1: </a:t>
            </a:r>
            <a:r>
              <a:rPr lang="en-US" sz="1600" i="1" err="1">
                <a:ea typeface="+mn-lt"/>
                <a:cs typeface="+mn-lt"/>
              </a:rPr>
              <a:t>Редослед</a:t>
            </a:r>
            <a:r>
              <a:rPr lang="en-US" sz="1600" i="1" dirty="0">
                <a:ea typeface="+mn-lt"/>
                <a:cs typeface="+mn-lt"/>
              </a:rPr>
              <a:t> </a:t>
            </a:r>
            <a:r>
              <a:rPr lang="en-US" sz="1600" i="1" err="1">
                <a:ea typeface="+mn-lt"/>
                <a:cs typeface="+mn-lt"/>
              </a:rPr>
              <a:t>корака</a:t>
            </a:r>
            <a:r>
              <a:rPr lang="en-US" sz="1600" i="1" dirty="0">
                <a:ea typeface="+mn-lt"/>
                <a:cs typeface="+mn-lt"/>
              </a:rPr>
              <a:t> у </a:t>
            </a:r>
            <a:r>
              <a:rPr lang="en-US" sz="1600" i="1" err="1">
                <a:ea typeface="+mn-lt"/>
                <a:cs typeface="+mn-lt"/>
              </a:rPr>
              <a:t>решавању</a:t>
            </a:r>
            <a:r>
              <a:rPr lang="en-US" sz="1600" i="1" dirty="0">
                <a:ea typeface="+mn-lt"/>
                <a:cs typeface="+mn-lt"/>
              </a:rPr>
              <a:t> </a:t>
            </a:r>
            <a:r>
              <a:rPr lang="en-US" sz="1600" i="1" err="1">
                <a:ea typeface="+mn-lt"/>
                <a:cs typeface="+mn-lt"/>
              </a:rPr>
              <a:t>жалби</a:t>
            </a:r>
            <a:endParaRPr lang="en-US" sz="1600" i="1" err="1"/>
          </a:p>
        </p:txBody>
      </p:sp>
    </p:spTree>
    <p:extLst>
      <p:ext uri="{BB962C8B-B14F-4D97-AF65-F5344CB8AC3E}">
        <p14:creationId xmlns:p14="http://schemas.microsoft.com/office/powerpoint/2010/main" val="299286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66</cp:revision>
  <dcterms:created xsi:type="dcterms:W3CDTF">2025-11-26T06:48:25Z</dcterms:created>
  <dcterms:modified xsi:type="dcterms:W3CDTF">2025-11-26T07:25:59Z</dcterms:modified>
</cp:coreProperties>
</file>